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73" r:id="rId6"/>
    <p:sldId id="274" r:id="rId7"/>
    <p:sldId id="277" r:id="rId8"/>
    <p:sldId id="278" r:id="rId9"/>
  </p:sldIdLst>
  <p:sldSz cx="9144000" cy="5715000" type="screen16x1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4" roundtripDataSignature="AMtx7mj8sc88lJobv8IsTEfzrK7AzIqS+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5235801-6E8B-BC5B-6422-99500BB1FB07}" name="Aysel ÜÇEL" initials="AÜ" userId="Aysel ÜÇEL" providerId="None"/>
  <p188:author id="{23FBD0B2-00D7-B425-2581-91B102B9378E}" name="Aysun ÖZKAN" initials="" userId="S::aysunozkan@eskisehir.edu.tr::6ffce747-a24e-4bb4-a435-255abb1a74d0" providerId="AD"/>
  <p188:author id="{86E5DDD8-71CF-B7F3-1929-01A1365E2119}" name="İlker BALCILAR" initials="İB" userId="İlker BALCILAR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p Özdemir" initials="Alp" lastIdx="1" clrIdx="0">
    <p:extLst>
      <p:ext uri="{19B8F6BF-5375-455C-9EA6-DF929625EA0E}">
        <p15:presenceInfo xmlns:p15="http://schemas.microsoft.com/office/powerpoint/2012/main" userId="Alp Özdem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102A"/>
    <a:srgbClr val="900226"/>
    <a:srgbClr val="7EA474"/>
    <a:srgbClr val="182115"/>
    <a:srgbClr val="A9C2A2"/>
    <a:srgbClr val="A8A8A8"/>
    <a:srgbClr val="61929D"/>
    <a:srgbClr val="396140"/>
    <a:srgbClr val="4C6844"/>
    <a:srgbClr val="6B92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Orta Stil 3 - Vurgu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67" autoAdjust="0"/>
    <p:restoredTop sz="75273" autoAdjust="0"/>
  </p:normalViewPr>
  <p:slideViewPr>
    <p:cSldViewPr snapToGrid="0">
      <p:cViewPr varScale="1">
        <p:scale>
          <a:sx n="64" d="100"/>
          <a:sy n="64" d="100"/>
        </p:scale>
        <p:origin x="1284" y="6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47" Type="http://schemas.openxmlformats.org/officeDocument/2006/relationships/viewProps" Target="viewProps.xml"/><Relationship Id="rId50" Type="http://schemas.microsoft.com/office/2018/10/relationships/authors" Target="authors.xml"/><Relationship Id="rId7" Type="http://schemas.openxmlformats.org/officeDocument/2006/relationships/slide" Target="slides/slide3.xml"/><Relationship Id="rId46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45" Type="http://schemas.openxmlformats.org/officeDocument/2006/relationships/commentAuthors" Target="commentAuthors.xml"/><Relationship Id="rId5" Type="http://schemas.openxmlformats.org/officeDocument/2006/relationships/slide" Target="slides/slide1.xml"/><Relationship Id="rId49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4" Type="http://customschemas.google.com/relationships/presentationmetadata" Target="meta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4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686109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8020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9256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80323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9389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ctrTitle"/>
          </p:nvPr>
        </p:nvSpPr>
        <p:spPr>
          <a:xfrm>
            <a:off x="311708" y="827306"/>
            <a:ext cx="8520600" cy="228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subTitle" idx="1"/>
          </p:nvPr>
        </p:nvSpPr>
        <p:spPr>
          <a:xfrm>
            <a:off x="311700" y="3149028"/>
            <a:ext cx="8520600" cy="8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2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3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3"/>
          <p:cNvSpPr txBox="1">
            <a:spLocks noGrp="1"/>
          </p:cNvSpPr>
          <p:nvPr>
            <p:ph type="body" idx="1"/>
          </p:nvPr>
        </p:nvSpPr>
        <p:spPr>
          <a:xfrm>
            <a:off x="311700" y="1280528"/>
            <a:ext cx="8520600" cy="37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3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4"/>
          <p:cNvSpPr txBox="1">
            <a:spLocks noGrp="1"/>
          </p:cNvSpPr>
          <p:nvPr>
            <p:ph type="title"/>
          </p:nvPr>
        </p:nvSpPr>
        <p:spPr>
          <a:xfrm>
            <a:off x="311700" y="2389833"/>
            <a:ext cx="8520600" cy="9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6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6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7"/>
          <p:cNvSpPr txBox="1">
            <a:spLocks noGrp="1"/>
          </p:cNvSpPr>
          <p:nvPr>
            <p:ph type="title"/>
          </p:nvPr>
        </p:nvSpPr>
        <p:spPr>
          <a:xfrm>
            <a:off x="311700" y="617333"/>
            <a:ext cx="2808000" cy="8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27"/>
          <p:cNvSpPr txBox="1">
            <a:spLocks noGrp="1"/>
          </p:cNvSpPr>
          <p:nvPr>
            <p:ph type="body" idx="1"/>
          </p:nvPr>
        </p:nvSpPr>
        <p:spPr>
          <a:xfrm>
            <a:off x="311700" y="1544000"/>
            <a:ext cx="2808000" cy="353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27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8"/>
          <p:cNvSpPr txBox="1">
            <a:spLocks noGrp="1"/>
          </p:cNvSpPr>
          <p:nvPr>
            <p:ph type="title"/>
          </p:nvPr>
        </p:nvSpPr>
        <p:spPr>
          <a:xfrm>
            <a:off x="490250" y="500167"/>
            <a:ext cx="6367800" cy="454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28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9"/>
          <p:cNvSpPr/>
          <p:nvPr/>
        </p:nvSpPr>
        <p:spPr>
          <a:xfrm>
            <a:off x="4572000" y="-139"/>
            <a:ext cx="4572000" cy="5715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9"/>
          <p:cNvSpPr txBox="1">
            <a:spLocks noGrp="1"/>
          </p:cNvSpPr>
          <p:nvPr>
            <p:ph type="title"/>
          </p:nvPr>
        </p:nvSpPr>
        <p:spPr>
          <a:xfrm>
            <a:off x="265500" y="1370194"/>
            <a:ext cx="4045200" cy="16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29"/>
          <p:cNvSpPr txBox="1">
            <a:spLocks noGrp="1"/>
          </p:cNvSpPr>
          <p:nvPr>
            <p:ph type="subTitle" idx="1"/>
          </p:nvPr>
        </p:nvSpPr>
        <p:spPr>
          <a:xfrm>
            <a:off x="265500" y="3114528"/>
            <a:ext cx="4045200" cy="13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29"/>
          <p:cNvSpPr txBox="1">
            <a:spLocks noGrp="1"/>
          </p:cNvSpPr>
          <p:nvPr>
            <p:ph type="body" idx="2"/>
          </p:nvPr>
        </p:nvSpPr>
        <p:spPr>
          <a:xfrm>
            <a:off x="4939500" y="804528"/>
            <a:ext cx="3837000" cy="41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9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0"/>
          <p:cNvSpPr txBox="1">
            <a:spLocks noGrp="1"/>
          </p:cNvSpPr>
          <p:nvPr>
            <p:ph type="body" idx="1"/>
          </p:nvPr>
        </p:nvSpPr>
        <p:spPr>
          <a:xfrm>
            <a:off x="311700" y="4700639"/>
            <a:ext cx="5998800" cy="67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30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1"/>
          <p:cNvSpPr txBox="1">
            <a:spLocks noGrp="1"/>
          </p:cNvSpPr>
          <p:nvPr>
            <p:ph type="title" hasCustomPrompt="1"/>
          </p:nvPr>
        </p:nvSpPr>
        <p:spPr>
          <a:xfrm>
            <a:off x="311700" y="1229028"/>
            <a:ext cx="8520600" cy="21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31"/>
          <p:cNvSpPr txBox="1">
            <a:spLocks noGrp="1"/>
          </p:cNvSpPr>
          <p:nvPr>
            <p:ph type="body" idx="1"/>
          </p:nvPr>
        </p:nvSpPr>
        <p:spPr>
          <a:xfrm>
            <a:off x="311700" y="3502472"/>
            <a:ext cx="8520600" cy="14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31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1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1"/>
          <p:cNvSpPr txBox="1">
            <a:spLocks noGrp="1"/>
          </p:cNvSpPr>
          <p:nvPr>
            <p:ph type="body" idx="1"/>
          </p:nvPr>
        </p:nvSpPr>
        <p:spPr>
          <a:xfrm>
            <a:off x="311700" y="1280528"/>
            <a:ext cx="8520600" cy="37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1"/>
          <p:cNvSpPr txBox="1">
            <a:spLocks noGrp="1"/>
          </p:cNvSpPr>
          <p:nvPr>
            <p:ph type="sldNum" idx="12"/>
          </p:nvPr>
        </p:nvSpPr>
        <p:spPr>
          <a:xfrm>
            <a:off x="8472458" y="5181352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/>
        </p:nvSpPr>
        <p:spPr>
          <a:xfrm>
            <a:off x="-2850" y="3309574"/>
            <a:ext cx="91440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tr-TR" sz="24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Tez Başlığı</a:t>
            </a:r>
          </a:p>
        </p:txBody>
      </p:sp>
      <p:sp>
        <p:nvSpPr>
          <p:cNvPr id="55" name="Google Shape;55;p1"/>
          <p:cNvSpPr txBox="1"/>
          <p:nvPr/>
        </p:nvSpPr>
        <p:spPr>
          <a:xfrm>
            <a:off x="4006516" y="5116668"/>
            <a:ext cx="4987466" cy="496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buSzPts val="1200"/>
            </a:pPr>
            <a:r>
              <a:rPr lang="tr-TR" sz="1800" b="1" dirty="0">
                <a:solidFill>
                  <a:srgbClr val="C00000"/>
                </a:solidFill>
              </a:rPr>
              <a:t>Danışman: ……………</a:t>
            </a:r>
            <a:endParaRPr sz="18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2850" y="4306243"/>
            <a:ext cx="9138300" cy="312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tr-TR" sz="1600" dirty="0">
                <a:solidFill>
                  <a:srgbClr val="FFFFFF"/>
                </a:solidFill>
              </a:rPr>
              <a:t>Öğrencinin/Öğrencilerin Adı Soyadı </a:t>
            </a:r>
            <a:endParaRPr sz="16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55;p1">
            <a:extLst>
              <a:ext uri="{FF2B5EF4-FFF2-40B4-BE49-F238E27FC236}">
                <a16:creationId xmlns:a16="http://schemas.microsoft.com/office/drawing/2014/main" id="{8A5F5D0E-524A-407E-9370-F97A11D407E5}"/>
              </a:ext>
            </a:extLst>
          </p:cNvPr>
          <p:cNvSpPr txBox="1"/>
          <p:nvPr/>
        </p:nvSpPr>
        <p:spPr>
          <a:xfrm>
            <a:off x="2435550" y="2597937"/>
            <a:ext cx="4267200" cy="5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tr-TR" sz="2000" b="1" i="0" u="none" strike="noStrike" cap="none" dirty="0">
                <a:solidFill>
                  <a:srgbClr val="B00000"/>
                </a:solidFill>
                <a:latin typeface="Arial"/>
                <a:ea typeface="Arial"/>
                <a:cs typeface="Arial"/>
                <a:sym typeface="Arial"/>
              </a:rPr>
              <a:t>ÇEVRE MÜHENDİSLİĞİ BÖLÜMÜ</a:t>
            </a:r>
            <a:endParaRPr sz="2000" b="1" i="0" u="none" strike="noStrike" cap="none" dirty="0">
              <a:solidFill>
                <a:srgbClr val="B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55;p1">
            <a:extLst>
              <a:ext uri="{FF2B5EF4-FFF2-40B4-BE49-F238E27FC236}">
                <a16:creationId xmlns:a16="http://schemas.microsoft.com/office/drawing/2014/main" id="{FDE0BAB4-1B7B-F02A-BD83-02D176A265FC}"/>
              </a:ext>
            </a:extLst>
          </p:cNvPr>
          <p:cNvSpPr txBox="1"/>
          <p:nvPr/>
        </p:nvSpPr>
        <p:spPr>
          <a:xfrm>
            <a:off x="0" y="5137250"/>
            <a:ext cx="4006516" cy="496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>
              <a:buSzPts val="1200"/>
            </a:pPr>
            <a:r>
              <a:rPr lang="tr-TR" sz="1800" b="1" dirty="0">
                <a:solidFill>
                  <a:srgbClr val="C00000"/>
                </a:solidFill>
              </a:rPr>
              <a:t>ÇEV449  </a:t>
            </a:r>
            <a:r>
              <a:rPr lang="tr-TR" sz="1800" b="1" dirty="0">
                <a:solidFill>
                  <a:srgbClr val="C00000"/>
                </a:solidFill>
                <a:highlight>
                  <a:srgbClr val="FFFF00"/>
                </a:highlight>
              </a:rPr>
              <a:t>(GRUBU) </a:t>
            </a:r>
          </a:p>
          <a:p>
            <a:pPr lvl="0" algn="ctr">
              <a:buSzPts val="1200"/>
            </a:pPr>
            <a:r>
              <a:rPr lang="tr-TR" sz="1800" b="1" dirty="0">
                <a:solidFill>
                  <a:srgbClr val="C00000"/>
                </a:solidFill>
              </a:rPr>
              <a:t>Sunum Tarihi</a:t>
            </a:r>
            <a:endParaRPr sz="1800" b="1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"/>
          <p:cNvSpPr txBox="1"/>
          <p:nvPr/>
        </p:nvSpPr>
        <p:spPr>
          <a:xfrm>
            <a:off x="493676" y="1280159"/>
            <a:ext cx="8353087" cy="4079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algn="just">
              <a:spcBef>
                <a:spcPts val="1400"/>
              </a:spcBef>
              <a:spcAft>
                <a:spcPts val="595"/>
              </a:spcAft>
              <a:buFont typeface="Arial" panose="020B0604020202020204" pitchFamily="34" charset="0"/>
              <a:buChar char="•"/>
            </a:pPr>
            <a:r>
              <a:rPr lang="tr-TR" sz="1800" dirty="0">
                <a:latin typeface="Arial" panose="020B0604020202020204" pitchFamily="34" charset="0"/>
                <a:ea typeface="Times New Roman" panose="02020603050405020304" pitchFamily="18" charset="0"/>
              </a:rPr>
              <a:t>Tez Konusu</a:t>
            </a:r>
          </a:p>
          <a:p>
            <a:pPr marL="285750" indent="-285750" algn="just">
              <a:spcBef>
                <a:spcPts val="1400"/>
              </a:spcBef>
              <a:spcAft>
                <a:spcPts val="595"/>
              </a:spcAft>
              <a:buFont typeface="Arial" panose="020B0604020202020204" pitchFamily="34" charset="0"/>
              <a:buChar char="•"/>
            </a:pPr>
            <a:r>
              <a:rPr lang="tr-TR" sz="1800" dirty="0">
                <a:latin typeface="Arial" panose="020B0604020202020204" pitchFamily="34" charset="0"/>
                <a:ea typeface="Times New Roman" panose="02020603050405020304" pitchFamily="18" charset="0"/>
              </a:rPr>
              <a:t>Özgün değer</a:t>
            </a:r>
          </a:p>
          <a:p>
            <a:pPr marL="285750" indent="-285750" algn="just">
              <a:spcBef>
                <a:spcPts val="1400"/>
              </a:spcBef>
              <a:spcAft>
                <a:spcPts val="595"/>
              </a:spcAft>
              <a:buFont typeface="Arial" panose="020B0604020202020204" pitchFamily="34" charset="0"/>
              <a:buChar char="•"/>
            </a:pPr>
            <a:r>
              <a:rPr lang="tr-TR" sz="1800" dirty="0">
                <a:latin typeface="Arial" panose="020B0604020202020204" pitchFamily="34" charset="0"/>
                <a:ea typeface="Times New Roman" panose="02020603050405020304" pitchFamily="18" charset="0"/>
              </a:rPr>
              <a:t>Tezin Amaç ve Hedefleri</a:t>
            </a:r>
          </a:p>
          <a:p>
            <a:pPr marL="285750" indent="-285750" algn="just">
              <a:spcBef>
                <a:spcPts val="1400"/>
              </a:spcBef>
              <a:spcAft>
                <a:spcPts val="595"/>
              </a:spcAft>
              <a:buFont typeface="Arial" panose="020B0604020202020204" pitchFamily="34" charset="0"/>
              <a:buChar char="•"/>
            </a:pPr>
            <a:r>
              <a:rPr lang="tr-TR" sz="1800" dirty="0">
                <a:latin typeface="Arial" panose="020B0604020202020204" pitchFamily="34" charset="0"/>
                <a:ea typeface="Times New Roman" panose="02020603050405020304" pitchFamily="18" charset="0"/>
              </a:rPr>
              <a:t>Uygulanacak Yöntem</a:t>
            </a:r>
          </a:p>
          <a:p>
            <a:pPr algn="just">
              <a:spcBef>
                <a:spcPts val="1400"/>
              </a:spcBef>
              <a:spcAft>
                <a:spcPts val="595"/>
              </a:spcAft>
            </a:pPr>
            <a:endParaRPr lang="tr-TR" sz="18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A38F5BEE-0EC9-486B-89CD-86BEE7DCE52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2</a:t>
            </a:fld>
            <a:endParaRPr lang="tr-TR"/>
          </a:p>
        </p:txBody>
      </p:sp>
      <p:sp>
        <p:nvSpPr>
          <p:cNvPr id="5" name="Google Shape;55;p1">
            <a:extLst>
              <a:ext uri="{FF2B5EF4-FFF2-40B4-BE49-F238E27FC236}">
                <a16:creationId xmlns:a16="http://schemas.microsoft.com/office/drawing/2014/main" id="{B91E8CC5-D892-46CA-95FD-B4A612A05D02}"/>
              </a:ext>
            </a:extLst>
          </p:cNvPr>
          <p:cNvSpPr txBox="1"/>
          <p:nvPr/>
        </p:nvSpPr>
        <p:spPr>
          <a:xfrm>
            <a:off x="7056818" y="843587"/>
            <a:ext cx="2070714" cy="5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tr-TR" b="1" i="0" u="none" strike="noStrike" cap="none" dirty="0">
                <a:solidFill>
                  <a:srgbClr val="B00000"/>
                </a:solidFill>
                <a:latin typeface="Arial"/>
                <a:ea typeface="Arial"/>
                <a:cs typeface="Arial"/>
                <a:sym typeface="Arial"/>
              </a:rPr>
              <a:t>Çevre Mühendisliği Bölümü</a:t>
            </a:r>
            <a:endParaRPr b="1" i="0" u="none" strike="noStrike" cap="none" dirty="0">
              <a:solidFill>
                <a:srgbClr val="B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3;p2">
            <a:extLst>
              <a:ext uri="{FF2B5EF4-FFF2-40B4-BE49-F238E27FC236}">
                <a16:creationId xmlns:a16="http://schemas.microsoft.com/office/drawing/2014/main" id="{B6B99B8B-0DEF-4350-9D7B-CEED822E19A6}"/>
              </a:ext>
            </a:extLst>
          </p:cNvPr>
          <p:cNvSpPr txBox="1"/>
          <p:nvPr/>
        </p:nvSpPr>
        <p:spPr>
          <a:xfrm>
            <a:off x="493676" y="838105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İ</a:t>
            </a:r>
            <a:r>
              <a:rPr lang="tr-TR" sz="2000" b="1">
                <a:solidFill>
                  <a:srgbClr val="C00000"/>
                </a:solidFill>
              </a:rPr>
              <a:t>çindekiler</a:t>
            </a:r>
            <a:endParaRPr sz="2000" b="1" i="0" u="none" strike="noStrike" cap="non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79722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"/>
          <p:cNvSpPr txBox="1"/>
          <p:nvPr/>
        </p:nvSpPr>
        <p:spPr>
          <a:xfrm>
            <a:off x="493676" y="1280159"/>
            <a:ext cx="8353087" cy="4079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595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Times New Roman" panose="02020603050405020304" pitchFamily="18" charset="0"/>
              </a:rPr>
              <a:t>İçindekilerde yer alan ana başlıklar sunumda yer almalıdır.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595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Times New Roman" panose="02020603050405020304" pitchFamily="18" charset="0"/>
              </a:rPr>
              <a:t>Alt başlıklar çoğaltılabilir ancak sunum maksimum 6 slayt olmalıdır.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595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/>
                <a:sym typeface="Arial"/>
              </a:rPr>
              <a:t>Sunum videosu maksimum 2 dakika olmalıdır.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595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Times New Roman" panose="02020603050405020304" pitchFamily="18" charset="0"/>
              </a:rPr>
              <a:t>Sunum videosunun d</a:t>
            </a:r>
            <a:r>
              <a:rPr kumimoji="0" lang="tr-T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/>
                <a:sym typeface="Arial"/>
              </a:rPr>
              <a:t>osya</a:t>
            </a: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/>
                <a:sym typeface="Arial"/>
              </a:rPr>
              <a:t> boyutu 100 MB’ı geçmemelidir.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595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r-TR" sz="1800" dirty="0">
                <a:latin typeface="Arial" panose="020B0604020202020204" pitchFamily="34" charset="0"/>
                <a:ea typeface="Times New Roman" panose="02020603050405020304" pitchFamily="18" charset="0"/>
              </a:rPr>
              <a:t>Sunum videosu duyuruda belirtilen web adresine yüklenmelidir. </a:t>
            </a: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A38F5BEE-0EC9-486B-89CD-86BEE7DCE52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tr-TR" sz="1000" b="0" i="0" u="none" strike="noStrike" kern="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3</a:t>
            </a:fld>
            <a:endParaRPr kumimoji="0" lang="tr-TR" sz="1000" b="0" i="0" u="none" strike="noStrike" kern="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" name="Google Shape;55;p1">
            <a:extLst>
              <a:ext uri="{FF2B5EF4-FFF2-40B4-BE49-F238E27FC236}">
                <a16:creationId xmlns:a16="http://schemas.microsoft.com/office/drawing/2014/main" id="{B91E8CC5-D892-46CA-95FD-B4A612A05D02}"/>
              </a:ext>
            </a:extLst>
          </p:cNvPr>
          <p:cNvSpPr txBox="1"/>
          <p:nvPr/>
        </p:nvSpPr>
        <p:spPr>
          <a:xfrm>
            <a:off x="7056818" y="843587"/>
            <a:ext cx="2070714" cy="5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r>
              <a:rPr kumimoji="0" lang="tr-TR" sz="1400" b="1" i="0" u="none" strike="noStrike" kern="0" cap="none" spc="0" normalizeH="0" baseline="0" noProof="0" dirty="0">
                <a:ln>
                  <a:noFill/>
                </a:ln>
                <a:solidFill>
                  <a:srgbClr val="B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Çevre Mühendisliği Bölümü</a:t>
            </a: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B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3;p2">
            <a:extLst>
              <a:ext uri="{FF2B5EF4-FFF2-40B4-BE49-F238E27FC236}">
                <a16:creationId xmlns:a16="http://schemas.microsoft.com/office/drawing/2014/main" id="{B6B99B8B-0DEF-4350-9D7B-CEED822E19A6}"/>
              </a:ext>
            </a:extLst>
          </p:cNvPr>
          <p:cNvSpPr txBox="1"/>
          <p:nvPr/>
        </p:nvSpPr>
        <p:spPr>
          <a:xfrm>
            <a:off x="493676" y="838105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tabLst/>
              <a:defRPr/>
            </a:pPr>
            <a:r>
              <a:rPr kumimoji="0" lang="tr-TR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Giriş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0466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"/>
          <p:cNvSpPr txBox="1"/>
          <p:nvPr/>
        </p:nvSpPr>
        <p:spPr>
          <a:xfrm>
            <a:off x="493676" y="1280159"/>
            <a:ext cx="8353087" cy="4079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595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/>
                <a:sym typeface="Arial"/>
              </a:rPr>
              <a:t>……</a:t>
            </a:r>
            <a:endParaRPr kumimoji="0" lang="tr-TR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A38F5BEE-0EC9-486B-89CD-86BEE7DCE52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tr-TR" sz="1000" b="0" i="0" u="none" strike="noStrike" kern="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4</a:t>
            </a:fld>
            <a:endParaRPr kumimoji="0" lang="tr-TR" sz="1000" b="0" i="0" u="none" strike="noStrike" kern="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" name="Google Shape;55;p1">
            <a:extLst>
              <a:ext uri="{FF2B5EF4-FFF2-40B4-BE49-F238E27FC236}">
                <a16:creationId xmlns:a16="http://schemas.microsoft.com/office/drawing/2014/main" id="{B91E8CC5-D892-46CA-95FD-B4A612A05D02}"/>
              </a:ext>
            </a:extLst>
          </p:cNvPr>
          <p:cNvSpPr txBox="1"/>
          <p:nvPr/>
        </p:nvSpPr>
        <p:spPr>
          <a:xfrm>
            <a:off x="7056818" y="843587"/>
            <a:ext cx="2070714" cy="5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r>
              <a:rPr kumimoji="0" lang="tr-TR" sz="1400" b="1" i="0" u="none" strike="noStrike" kern="0" cap="none" spc="0" normalizeH="0" baseline="0" noProof="0" dirty="0">
                <a:ln>
                  <a:noFill/>
                </a:ln>
                <a:solidFill>
                  <a:srgbClr val="B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Çevre Mühendisliği Bölümü</a:t>
            </a: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B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3;p2">
            <a:extLst>
              <a:ext uri="{FF2B5EF4-FFF2-40B4-BE49-F238E27FC236}">
                <a16:creationId xmlns:a16="http://schemas.microsoft.com/office/drawing/2014/main" id="{B6B99B8B-0DEF-4350-9D7B-CEED822E19A6}"/>
              </a:ext>
            </a:extLst>
          </p:cNvPr>
          <p:cNvSpPr txBox="1"/>
          <p:nvPr/>
        </p:nvSpPr>
        <p:spPr>
          <a:xfrm>
            <a:off x="493676" y="838105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tabLst/>
              <a:defRPr/>
            </a:pPr>
            <a:r>
              <a:rPr kumimoji="0" lang="tr-TR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…….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3763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"/>
          <p:cNvSpPr txBox="1"/>
          <p:nvPr/>
        </p:nvSpPr>
        <p:spPr>
          <a:xfrm>
            <a:off x="493676" y="1280159"/>
            <a:ext cx="8353087" cy="4079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595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/>
                <a:sym typeface="Arial"/>
              </a:rPr>
              <a:t>……</a:t>
            </a:r>
            <a:endParaRPr kumimoji="0" lang="tr-TR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/>
              <a:sym typeface="Arial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A38F5BEE-0EC9-486B-89CD-86BEE7DCE52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tabLst/>
              <a:defRPr/>
            </a:pPr>
            <a:fld id="{00000000-1234-1234-1234-123412341234}" type="slidenum">
              <a:rPr kumimoji="0" lang="tr-TR" sz="1000" b="0" i="0" u="none" strike="noStrike" kern="0" cap="none" spc="0" normalizeH="0" baseline="0" noProof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  <a:tabLst/>
                <a:defRPr/>
              </a:pPr>
              <a:t>5</a:t>
            </a:fld>
            <a:endParaRPr kumimoji="0" lang="tr-TR" sz="1000" b="0" i="0" u="none" strike="noStrike" kern="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" name="Google Shape;55;p1">
            <a:extLst>
              <a:ext uri="{FF2B5EF4-FFF2-40B4-BE49-F238E27FC236}">
                <a16:creationId xmlns:a16="http://schemas.microsoft.com/office/drawing/2014/main" id="{B91E8CC5-D892-46CA-95FD-B4A612A05D02}"/>
              </a:ext>
            </a:extLst>
          </p:cNvPr>
          <p:cNvSpPr txBox="1"/>
          <p:nvPr/>
        </p:nvSpPr>
        <p:spPr>
          <a:xfrm>
            <a:off x="7056818" y="843587"/>
            <a:ext cx="2070714" cy="5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r>
              <a:rPr kumimoji="0" lang="tr-TR" sz="1400" b="1" i="0" u="none" strike="noStrike" kern="0" cap="none" spc="0" normalizeH="0" baseline="0" noProof="0" dirty="0">
                <a:ln>
                  <a:noFill/>
                </a:ln>
                <a:solidFill>
                  <a:srgbClr val="B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Çevre Mühendisliği Bölümü</a:t>
            </a: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B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3;p2">
            <a:extLst>
              <a:ext uri="{FF2B5EF4-FFF2-40B4-BE49-F238E27FC236}">
                <a16:creationId xmlns:a16="http://schemas.microsoft.com/office/drawing/2014/main" id="{B6B99B8B-0DEF-4350-9D7B-CEED822E19A6}"/>
              </a:ext>
            </a:extLst>
          </p:cNvPr>
          <p:cNvSpPr txBox="1"/>
          <p:nvPr/>
        </p:nvSpPr>
        <p:spPr>
          <a:xfrm>
            <a:off x="493676" y="838105"/>
            <a:ext cx="6877576" cy="29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tabLst/>
              <a:defRPr/>
            </a:pPr>
            <a:r>
              <a:rPr kumimoji="0" lang="tr-TR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…….</a:t>
            </a:r>
            <a:endParaRPr kumimoji="0" sz="20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3422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730798A4C0CF5941976B52CB6E32B5B1" ma:contentTypeVersion="10" ma:contentTypeDescription="Yeni belge oluşturun." ma:contentTypeScope="" ma:versionID="f5e8aa39ef6ded57bf8de14b561d9ea2">
  <xsd:schema xmlns:xsd="http://www.w3.org/2001/XMLSchema" xmlns:xs="http://www.w3.org/2001/XMLSchema" xmlns:p="http://schemas.microsoft.com/office/2006/metadata/properties" xmlns:ns3="956eae2b-05ae-4937-a6c1-d07e74851e51" targetNamespace="http://schemas.microsoft.com/office/2006/metadata/properties" ma:root="true" ma:fieldsID="e5958924da7b639437da83465976e18a" ns3:_="">
    <xsd:import namespace="956eae2b-05ae-4937-a6c1-d07e74851e5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6eae2b-05ae-4937-a6c1-d07e74851e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9E0494-BC1A-47E8-9C6C-417B70078173}">
  <ds:schemaRefs>
    <ds:schemaRef ds:uri="956eae2b-05ae-4937-a6c1-d07e74851e5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9EAB91A-0654-4371-A27C-21B86AA412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F8D497-F604-45C6-A589-741DA5B38327}">
  <ds:schemaRefs>
    <ds:schemaRef ds:uri="956eae2b-05ae-4937-a6c1-d07e74851e5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93</Words>
  <Application>Microsoft Office PowerPoint</Application>
  <PresentationFormat>Ekran Gösterisi (16:10)</PresentationFormat>
  <Paragraphs>29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ÇEV449_Sunumu</dc:title>
  <dc:creator>Çevre Mühendisliği Bölümü</dc:creator>
  <cp:lastModifiedBy>Alp Özdemir</cp:lastModifiedBy>
  <cp:revision>10</cp:revision>
  <dcterms:modified xsi:type="dcterms:W3CDTF">2025-05-27T08:14:25Z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0x010100730798A4C0CF5941976B52CB6E32B5B1</vt:lpwstr>
  </property>
</Properties>
</file>